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B1D8A8-5741-9C09-E3E7-5A91451E180D}" v="3" dt="2024-10-18T17:22:36.768"/>
    <p1510:client id="{47304D93-8B1D-08C2-B0D7-29B7DCC371E2}" v="229" dt="2024-10-20T14:55:18.453"/>
    <p1510:client id="{940A04FA-E194-AFEF-D4C1-A5A892A46D78}" v="1" dt="2024-10-20T14:57:06.3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JAS MELKOTE - 122150142 - MITBLR" userId="S::tejas2.mitblr2022@learner.manipal.edu::cb341dd7-3e07-48a6-9d01-7da4964e0e4d" providerId="AD" clId="Web-{00B1D8A8-5741-9C09-E3E7-5A91451E180D}"/>
    <pc:docChg chg="delSld modSld">
      <pc:chgData name="TEJAS MELKOTE - 122150142 - MITBLR" userId="S::tejas2.mitblr2022@learner.manipal.edu::cb341dd7-3e07-48a6-9d01-7da4964e0e4d" providerId="AD" clId="Web-{00B1D8A8-5741-9C09-E3E7-5A91451E180D}" dt="2024-10-18T17:22:36.768" v="3"/>
      <pc:docMkLst>
        <pc:docMk/>
      </pc:docMkLst>
      <pc:sldChg chg="modSp del">
        <pc:chgData name="TEJAS MELKOTE - 122150142 - MITBLR" userId="S::tejas2.mitblr2022@learner.manipal.edu::cb341dd7-3e07-48a6-9d01-7da4964e0e4d" providerId="AD" clId="Web-{00B1D8A8-5741-9C09-E3E7-5A91451E180D}" dt="2024-10-18T17:22:36.768" v="3"/>
        <pc:sldMkLst>
          <pc:docMk/>
          <pc:sldMk cId="109857222" sldId="256"/>
        </pc:sldMkLst>
        <pc:spChg chg="mod">
          <ac:chgData name="TEJAS MELKOTE - 122150142 - MITBLR" userId="S::tejas2.mitblr2022@learner.manipal.edu::cb341dd7-3e07-48a6-9d01-7da4964e0e4d" providerId="AD" clId="Web-{00B1D8A8-5741-9C09-E3E7-5A91451E180D}" dt="2024-10-18T17:22:31.189" v="2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TEJAS MELKOTE - 122150142 - MITBLR" userId="S::tejas2.mitblr2022@learner.manipal.edu::cb341dd7-3e07-48a6-9d01-7da4964e0e4d" providerId="AD" clId="Web-{940A04FA-E194-AFEF-D4C1-A5A892A46D78}"/>
    <pc:docChg chg="modSld">
      <pc:chgData name="TEJAS MELKOTE - 122150142 - MITBLR" userId="S::tejas2.mitblr2022@learner.manipal.edu::cb341dd7-3e07-48a6-9d01-7da4964e0e4d" providerId="AD" clId="Web-{940A04FA-E194-AFEF-D4C1-A5A892A46D78}" dt="2024-10-20T14:57:37.715" v="8"/>
      <pc:docMkLst>
        <pc:docMk/>
      </pc:docMkLst>
      <pc:sldChg chg="addSp modSp mod setBg">
        <pc:chgData name="TEJAS MELKOTE - 122150142 - MITBLR" userId="S::tejas2.mitblr2022@learner.manipal.edu::cb341dd7-3e07-48a6-9d01-7da4964e0e4d" providerId="AD" clId="Web-{940A04FA-E194-AFEF-D4C1-A5A892A46D78}" dt="2024-10-20T14:56:47.026" v="0"/>
        <pc:sldMkLst>
          <pc:docMk/>
          <pc:sldMk cId="1762934994" sldId="257"/>
        </pc:sldMkLst>
        <pc:spChg chg="mod">
          <ac:chgData name="TEJAS MELKOTE - 122150142 - MITBLR" userId="S::tejas2.mitblr2022@learner.manipal.edu::cb341dd7-3e07-48a6-9d01-7da4964e0e4d" providerId="AD" clId="Web-{940A04FA-E194-AFEF-D4C1-A5A892A46D78}" dt="2024-10-20T14:56:47.026" v="0"/>
          <ac:spMkLst>
            <pc:docMk/>
            <pc:sldMk cId="1762934994" sldId="257"/>
            <ac:spMk id="2" creationId="{9D498429-5035-9A97-A500-3F7D693EFD00}"/>
          </ac:spMkLst>
        </pc:spChg>
        <pc:spChg chg="mod">
          <ac:chgData name="TEJAS MELKOTE - 122150142 - MITBLR" userId="S::tejas2.mitblr2022@learner.manipal.edu::cb341dd7-3e07-48a6-9d01-7da4964e0e4d" providerId="AD" clId="Web-{940A04FA-E194-AFEF-D4C1-A5A892A46D78}" dt="2024-10-20T14:56:47.026" v="0"/>
          <ac:spMkLst>
            <pc:docMk/>
            <pc:sldMk cId="1762934994" sldId="257"/>
            <ac:spMk id="3" creationId="{63B6051A-88B4-9850-A905-7D11740FA2F9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6:47.026" v="0"/>
          <ac:spMkLst>
            <pc:docMk/>
            <pc:sldMk cId="1762934994" sldId="257"/>
            <ac:spMk id="8" creationId="{815925C2-A704-4D47-B1C1-3FCA52512EC1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6:47.026" v="0"/>
          <ac:spMkLst>
            <pc:docMk/>
            <pc:sldMk cId="1762934994" sldId="257"/>
            <ac:spMk id="10" creationId="{01D4315C-C23C-4FD3-98DF-08C29E2292A8}"/>
          </ac:spMkLst>
        </pc:spChg>
        <pc:grpChg chg="add">
          <ac:chgData name="TEJAS MELKOTE - 122150142 - MITBLR" userId="S::tejas2.mitblr2022@learner.manipal.edu::cb341dd7-3e07-48a6-9d01-7da4964e0e4d" providerId="AD" clId="Web-{940A04FA-E194-AFEF-D4C1-A5A892A46D78}" dt="2024-10-20T14:56:47.026" v="0"/>
          <ac:grpSpMkLst>
            <pc:docMk/>
            <pc:sldMk cId="1762934994" sldId="257"/>
            <ac:grpSpMk id="12" creationId="{5E6B47BC-43FD-4C91-8BFF-B41B99A8A39E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6:47.026" v="0"/>
          <ac:grpSpMkLst>
            <pc:docMk/>
            <pc:sldMk cId="1762934994" sldId="257"/>
            <ac:grpSpMk id="16" creationId="{43F5E015-E085-4624-B431-B42414448684}"/>
          </ac:grpSpMkLst>
        </pc:grpChg>
      </pc:sldChg>
      <pc:sldChg chg="addSp modSp mod setBg">
        <pc:chgData name="TEJAS MELKOTE - 122150142 - MITBLR" userId="S::tejas2.mitblr2022@learner.manipal.edu::cb341dd7-3e07-48a6-9d01-7da4964e0e4d" providerId="AD" clId="Web-{940A04FA-E194-AFEF-D4C1-A5A892A46D78}" dt="2024-10-20T14:56:51.183" v="1"/>
        <pc:sldMkLst>
          <pc:docMk/>
          <pc:sldMk cId="3256074631" sldId="258"/>
        </pc:sldMkLst>
        <pc:spChg chg="mod">
          <ac:chgData name="TEJAS MELKOTE - 122150142 - MITBLR" userId="S::tejas2.mitblr2022@learner.manipal.edu::cb341dd7-3e07-48a6-9d01-7da4964e0e4d" providerId="AD" clId="Web-{940A04FA-E194-AFEF-D4C1-A5A892A46D78}" dt="2024-10-20T14:56:51.183" v="1"/>
          <ac:spMkLst>
            <pc:docMk/>
            <pc:sldMk cId="3256074631" sldId="258"/>
            <ac:spMk id="2" creationId="{3A664799-405B-C744-4226-79EDD73088DF}"/>
          </ac:spMkLst>
        </pc:spChg>
        <pc:spChg chg="mod">
          <ac:chgData name="TEJAS MELKOTE - 122150142 - MITBLR" userId="S::tejas2.mitblr2022@learner.manipal.edu::cb341dd7-3e07-48a6-9d01-7da4964e0e4d" providerId="AD" clId="Web-{940A04FA-E194-AFEF-D4C1-A5A892A46D78}" dt="2024-10-20T14:56:51.183" v="1"/>
          <ac:spMkLst>
            <pc:docMk/>
            <pc:sldMk cId="3256074631" sldId="258"/>
            <ac:spMk id="3" creationId="{DDEFC170-F8D3-939E-59DF-CC33B2A93F79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6:51.183" v="1"/>
          <ac:spMkLst>
            <pc:docMk/>
            <pc:sldMk cId="3256074631" sldId="258"/>
            <ac:spMk id="8" creationId="{815925C2-A704-4D47-B1C1-3FCA52512EC1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6:51.183" v="1"/>
          <ac:spMkLst>
            <pc:docMk/>
            <pc:sldMk cId="3256074631" sldId="258"/>
            <ac:spMk id="10" creationId="{01D4315C-C23C-4FD3-98DF-08C29E2292A8}"/>
          </ac:spMkLst>
        </pc:spChg>
        <pc:grpChg chg="add">
          <ac:chgData name="TEJAS MELKOTE - 122150142 - MITBLR" userId="S::tejas2.mitblr2022@learner.manipal.edu::cb341dd7-3e07-48a6-9d01-7da4964e0e4d" providerId="AD" clId="Web-{940A04FA-E194-AFEF-D4C1-A5A892A46D78}" dt="2024-10-20T14:56:51.183" v="1"/>
          <ac:grpSpMkLst>
            <pc:docMk/>
            <pc:sldMk cId="3256074631" sldId="258"/>
            <ac:grpSpMk id="12" creationId="{5E6B47BC-43FD-4C91-8BFF-B41B99A8A39E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6:51.183" v="1"/>
          <ac:grpSpMkLst>
            <pc:docMk/>
            <pc:sldMk cId="3256074631" sldId="258"/>
            <ac:grpSpMk id="16" creationId="{43F5E015-E085-4624-B431-B42414448684}"/>
          </ac:grpSpMkLst>
        </pc:grpChg>
      </pc:sldChg>
      <pc:sldChg chg="addSp delSp modSp mod setBg">
        <pc:chgData name="TEJAS MELKOTE - 122150142 - MITBLR" userId="S::tejas2.mitblr2022@learner.manipal.edu::cb341dd7-3e07-48a6-9d01-7da4964e0e4d" providerId="AD" clId="Web-{940A04FA-E194-AFEF-D4C1-A5A892A46D78}" dt="2024-10-20T14:57:06.370" v="3"/>
        <pc:sldMkLst>
          <pc:docMk/>
          <pc:sldMk cId="3917265014" sldId="259"/>
        </pc:sldMkLst>
        <pc:spChg chg="mod">
          <ac:chgData name="TEJAS MELKOTE - 122150142 - MITBLR" userId="S::tejas2.mitblr2022@learner.manipal.edu::cb341dd7-3e07-48a6-9d01-7da4964e0e4d" providerId="AD" clId="Web-{940A04FA-E194-AFEF-D4C1-A5A892A46D78}" dt="2024-10-20T14:56:56.480" v="2"/>
          <ac:spMkLst>
            <pc:docMk/>
            <pc:sldMk cId="3917265014" sldId="259"/>
            <ac:spMk id="2" creationId="{72A7FC72-CBEA-A2DA-BD9A-BFD4C02A0E0D}"/>
          </ac:spMkLst>
        </pc:spChg>
        <pc:spChg chg="del mod">
          <ac:chgData name="TEJAS MELKOTE - 122150142 - MITBLR" userId="S::tejas2.mitblr2022@learner.manipal.edu::cb341dd7-3e07-48a6-9d01-7da4964e0e4d" providerId="AD" clId="Web-{940A04FA-E194-AFEF-D4C1-A5A892A46D78}" dt="2024-10-20T14:57:06.370" v="3"/>
          <ac:spMkLst>
            <pc:docMk/>
            <pc:sldMk cId="3917265014" sldId="259"/>
            <ac:spMk id="3" creationId="{CB4FD05D-0BE7-D3FC-8F0D-526F546A8485}"/>
          </ac:spMkLst>
        </pc:spChg>
        <pc:spChg chg="add del">
          <ac:chgData name="TEJAS MELKOTE - 122150142 - MITBLR" userId="S::tejas2.mitblr2022@learner.manipal.edu::cb341dd7-3e07-48a6-9d01-7da4964e0e4d" providerId="AD" clId="Web-{940A04FA-E194-AFEF-D4C1-A5A892A46D78}" dt="2024-10-20T14:57:06.370" v="3"/>
          <ac:spMkLst>
            <pc:docMk/>
            <pc:sldMk cId="3917265014" sldId="259"/>
            <ac:spMk id="8" creationId="{815925C2-A704-4D47-B1C1-3FCA52512EC1}"/>
          </ac:spMkLst>
        </pc:spChg>
        <pc:spChg chg="add del">
          <ac:chgData name="TEJAS MELKOTE - 122150142 - MITBLR" userId="S::tejas2.mitblr2022@learner.manipal.edu::cb341dd7-3e07-48a6-9d01-7da4964e0e4d" providerId="AD" clId="Web-{940A04FA-E194-AFEF-D4C1-A5A892A46D78}" dt="2024-10-20T14:57:06.370" v="3"/>
          <ac:spMkLst>
            <pc:docMk/>
            <pc:sldMk cId="3917265014" sldId="259"/>
            <ac:spMk id="10" creationId="{01D4315C-C23C-4FD3-98DF-08C29E2292A8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06.370" v="3"/>
          <ac:spMkLst>
            <pc:docMk/>
            <pc:sldMk cId="3917265014" sldId="259"/>
            <ac:spMk id="29" creationId="{8DF67618-B87B-4195-8E24-3B126F79FF55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06.370" v="3"/>
          <ac:spMkLst>
            <pc:docMk/>
            <pc:sldMk cId="3917265014" sldId="259"/>
            <ac:spMk id="31" creationId="{64960379-9FF9-400A-A8A8-F5AB633FD3BF}"/>
          </ac:spMkLst>
        </pc:spChg>
        <pc:grpChg chg="add del">
          <ac:chgData name="TEJAS MELKOTE - 122150142 - MITBLR" userId="S::tejas2.mitblr2022@learner.manipal.edu::cb341dd7-3e07-48a6-9d01-7da4964e0e4d" providerId="AD" clId="Web-{940A04FA-E194-AFEF-D4C1-A5A892A46D78}" dt="2024-10-20T14:57:06.370" v="3"/>
          <ac:grpSpMkLst>
            <pc:docMk/>
            <pc:sldMk cId="3917265014" sldId="259"/>
            <ac:grpSpMk id="12" creationId="{5E6B47BC-43FD-4C91-8BFF-B41B99A8A39E}"/>
          </ac:grpSpMkLst>
        </pc:grpChg>
        <pc:grpChg chg="add del">
          <ac:chgData name="TEJAS MELKOTE - 122150142 - MITBLR" userId="S::tejas2.mitblr2022@learner.manipal.edu::cb341dd7-3e07-48a6-9d01-7da4964e0e4d" providerId="AD" clId="Web-{940A04FA-E194-AFEF-D4C1-A5A892A46D78}" dt="2024-10-20T14:57:06.370" v="3"/>
          <ac:grpSpMkLst>
            <pc:docMk/>
            <pc:sldMk cId="3917265014" sldId="259"/>
            <ac:grpSpMk id="16" creationId="{43F5E015-E085-4624-B431-B42414448684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7:06.370" v="3"/>
          <ac:grpSpMkLst>
            <pc:docMk/>
            <pc:sldMk cId="3917265014" sldId="259"/>
            <ac:grpSpMk id="33" creationId="{2C491629-AE25-486B-9B22-2CE4EE8F7E47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7:06.370" v="3"/>
          <ac:grpSpMkLst>
            <pc:docMk/>
            <pc:sldMk cId="3917265014" sldId="259"/>
            <ac:grpSpMk id="37" creationId="{43F5E015-E085-4624-B431-B42414448684}"/>
          </ac:grpSpMkLst>
        </pc:grpChg>
        <pc:graphicFrameChg chg="add">
          <ac:chgData name="TEJAS MELKOTE - 122150142 - MITBLR" userId="S::tejas2.mitblr2022@learner.manipal.edu::cb341dd7-3e07-48a6-9d01-7da4964e0e4d" providerId="AD" clId="Web-{940A04FA-E194-AFEF-D4C1-A5A892A46D78}" dt="2024-10-20T14:57:06.370" v="3"/>
          <ac:graphicFrameMkLst>
            <pc:docMk/>
            <pc:sldMk cId="3917265014" sldId="259"/>
            <ac:graphicFrameMk id="25" creationId="{6735E483-6167-CBB0-8AA0-7CB43156567A}"/>
          </ac:graphicFrameMkLst>
        </pc:graphicFrameChg>
      </pc:sldChg>
      <pc:sldChg chg="addSp modSp mod setBg">
        <pc:chgData name="TEJAS MELKOTE - 122150142 - MITBLR" userId="S::tejas2.mitblr2022@learner.manipal.edu::cb341dd7-3e07-48a6-9d01-7da4964e0e4d" providerId="AD" clId="Web-{940A04FA-E194-AFEF-D4C1-A5A892A46D78}" dt="2024-10-20T14:57:12.277" v="4"/>
        <pc:sldMkLst>
          <pc:docMk/>
          <pc:sldMk cId="655598919" sldId="260"/>
        </pc:sldMkLst>
        <pc:spChg chg="mod">
          <ac:chgData name="TEJAS MELKOTE - 122150142 - MITBLR" userId="S::tejas2.mitblr2022@learner.manipal.edu::cb341dd7-3e07-48a6-9d01-7da4964e0e4d" providerId="AD" clId="Web-{940A04FA-E194-AFEF-D4C1-A5A892A46D78}" dt="2024-10-20T14:57:12.277" v="4"/>
          <ac:spMkLst>
            <pc:docMk/>
            <pc:sldMk cId="655598919" sldId="260"/>
            <ac:spMk id="2" creationId="{86B7DAB9-5923-2BD9-4C41-D18AF98A29C4}"/>
          </ac:spMkLst>
        </pc:spChg>
        <pc:spChg chg="mod">
          <ac:chgData name="TEJAS MELKOTE - 122150142 - MITBLR" userId="S::tejas2.mitblr2022@learner.manipal.edu::cb341dd7-3e07-48a6-9d01-7da4964e0e4d" providerId="AD" clId="Web-{940A04FA-E194-AFEF-D4C1-A5A892A46D78}" dt="2024-10-20T14:57:12.277" v="4"/>
          <ac:spMkLst>
            <pc:docMk/>
            <pc:sldMk cId="655598919" sldId="260"/>
            <ac:spMk id="3" creationId="{E212F7C3-876A-9732-6052-FA3D46458EB6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12.277" v="4"/>
          <ac:spMkLst>
            <pc:docMk/>
            <pc:sldMk cId="655598919" sldId="260"/>
            <ac:spMk id="8" creationId="{907E470A-25F4-47D0-8FEC-EE9FD606BB34}"/>
          </ac:spMkLst>
        </pc:spChg>
        <pc:grpChg chg="add">
          <ac:chgData name="TEJAS MELKOTE - 122150142 - MITBLR" userId="S::tejas2.mitblr2022@learner.manipal.edu::cb341dd7-3e07-48a6-9d01-7da4964e0e4d" providerId="AD" clId="Web-{940A04FA-E194-AFEF-D4C1-A5A892A46D78}" dt="2024-10-20T14:57:12.277" v="4"/>
          <ac:grpSpMkLst>
            <pc:docMk/>
            <pc:sldMk cId="655598919" sldId="260"/>
            <ac:grpSpMk id="10" creationId="{66220E63-99E1-482A-A0A6-B47EB4BF8797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7:12.277" v="4"/>
          <ac:grpSpMkLst>
            <pc:docMk/>
            <pc:sldMk cId="655598919" sldId="260"/>
            <ac:grpSpMk id="14" creationId="{8618EE54-271A-4FE8-B6B3-D0FCF55A7A01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7:12.277" v="4"/>
          <ac:grpSpMkLst>
            <pc:docMk/>
            <pc:sldMk cId="655598919" sldId="260"/>
            <ac:grpSpMk id="18" creationId="{43F5E015-E085-4624-B431-B42414448684}"/>
          </ac:grpSpMkLst>
        </pc:grpChg>
      </pc:sldChg>
      <pc:sldChg chg="addSp modSp mod setBg">
        <pc:chgData name="TEJAS MELKOTE - 122150142 - MITBLR" userId="S::tejas2.mitblr2022@learner.manipal.edu::cb341dd7-3e07-48a6-9d01-7da4964e0e4d" providerId="AD" clId="Web-{940A04FA-E194-AFEF-D4C1-A5A892A46D78}" dt="2024-10-20T14:57:20.136" v="5"/>
        <pc:sldMkLst>
          <pc:docMk/>
          <pc:sldMk cId="1434599632" sldId="261"/>
        </pc:sldMkLst>
        <pc:spChg chg="mod">
          <ac:chgData name="TEJAS MELKOTE - 122150142 - MITBLR" userId="S::tejas2.mitblr2022@learner.manipal.edu::cb341dd7-3e07-48a6-9d01-7da4964e0e4d" providerId="AD" clId="Web-{940A04FA-E194-AFEF-D4C1-A5A892A46D78}" dt="2024-10-20T14:57:20.136" v="5"/>
          <ac:spMkLst>
            <pc:docMk/>
            <pc:sldMk cId="1434599632" sldId="261"/>
            <ac:spMk id="2" creationId="{6C3B4D44-9DBA-BD89-4C53-FEDBBEBFC3D6}"/>
          </ac:spMkLst>
        </pc:spChg>
        <pc:spChg chg="mod">
          <ac:chgData name="TEJAS MELKOTE - 122150142 - MITBLR" userId="S::tejas2.mitblr2022@learner.manipal.edu::cb341dd7-3e07-48a6-9d01-7da4964e0e4d" providerId="AD" clId="Web-{940A04FA-E194-AFEF-D4C1-A5A892A46D78}" dt="2024-10-20T14:57:20.136" v="5"/>
          <ac:spMkLst>
            <pc:docMk/>
            <pc:sldMk cId="1434599632" sldId="261"/>
            <ac:spMk id="3" creationId="{21811E76-9B6F-8011-79ED-71382B91C69C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20.136" v="5"/>
          <ac:spMkLst>
            <pc:docMk/>
            <pc:sldMk cId="1434599632" sldId="261"/>
            <ac:spMk id="8" creationId="{815925C2-A704-4D47-B1C1-3FCA52512EC1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20.136" v="5"/>
          <ac:spMkLst>
            <pc:docMk/>
            <pc:sldMk cId="1434599632" sldId="261"/>
            <ac:spMk id="10" creationId="{01D4315C-C23C-4FD3-98DF-08C29E2292A8}"/>
          </ac:spMkLst>
        </pc:spChg>
        <pc:grpChg chg="add">
          <ac:chgData name="TEJAS MELKOTE - 122150142 - MITBLR" userId="S::tejas2.mitblr2022@learner.manipal.edu::cb341dd7-3e07-48a6-9d01-7da4964e0e4d" providerId="AD" clId="Web-{940A04FA-E194-AFEF-D4C1-A5A892A46D78}" dt="2024-10-20T14:57:20.136" v="5"/>
          <ac:grpSpMkLst>
            <pc:docMk/>
            <pc:sldMk cId="1434599632" sldId="261"/>
            <ac:grpSpMk id="12" creationId="{5E6B47BC-43FD-4C91-8BFF-B41B99A8A39E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7:20.136" v="5"/>
          <ac:grpSpMkLst>
            <pc:docMk/>
            <pc:sldMk cId="1434599632" sldId="261"/>
            <ac:grpSpMk id="16" creationId="{43F5E015-E085-4624-B431-B42414448684}"/>
          </ac:grpSpMkLst>
        </pc:grpChg>
      </pc:sldChg>
      <pc:sldChg chg="addSp modSp mod setBg">
        <pc:chgData name="TEJAS MELKOTE - 122150142 - MITBLR" userId="S::tejas2.mitblr2022@learner.manipal.edu::cb341dd7-3e07-48a6-9d01-7da4964e0e4d" providerId="AD" clId="Web-{940A04FA-E194-AFEF-D4C1-A5A892A46D78}" dt="2024-10-20T14:57:27.012" v="6"/>
        <pc:sldMkLst>
          <pc:docMk/>
          <pc:sldMk cId="121077999" sldId="262"/>
        </pc:sldMkLst>
        <pc:spChg chg="mod">
          <ac:chgData name="TEJAS MELKOTE - 122150142 - MITBLR" userId="S::tejas2.mitblr2022@learner.manipal.edu::cb341dd7-3e07-48a6-9d01-7da4964e0e4d" providerId="AD" clId="Web-{940A04FA-E194-AFEF-D4C1-A5A892A46D78}" dt="2024-10-20T14:57:27.012" v="6"/>
          <ac:spMkLst>
            <pc:docMk/>
            <pc:sldMk cId="121077999" sldId="262"/>
            <ac:spMk id="2" creationId="{70469A28-BAED-545D-ACDB-CCD01CDA3CFC}"/>
          </ac:spMkLst>
        </pc:spChg>
        <pc:spChg chg="mod">
          <ac:chgData name="TEJAS MELKOTE - 122150142 - MITBLR" userId="S::tejas2.mitblr2022@learner.manipal.edu::cb341dd7-3e07-48a6-9d01-7da4964e0e4d" providerId="AD" clId="Web-{940A04FA-E194-AFEF-D4C1-A5A892A46D78}" dt="2024-10-20T14:57:27.012" v="6"/>
          <ac:spMkLst>
            <pc:docMk/>
            <pc:sldMk cId="121077999" sldId="262"/>
            <ac:spMk id="3" creationId="{D1BA0AE5-A2A3-70DF-FA66-79C6DF2FA0F5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27.012" v="6"/>
          <ac:spMkLst>
            <pc:docMk/>
            <pc:sldMk cId="121077999" sldId="262"/>
            <ac:spMk id="8" creationId="{907E470A-25F4-47D0-8FEC-EE9FD606BB34}"/>
          </ac:spMkLst>
        </pc:spChg>
        <pc:grpChg chg="add">
          <ac:chgData name="TEJAS MELKOTE - 122150142 - MITBLR" userId="S::tejas2.mitblr2022@learner.manipal.edu::cb341dd7-3e07-48a6-9d01-7da4964e0e4d" providerId="AD" clId="Web-{940A04FA-E194-AFEF-D4C1-A5A892A46D78}" dt="2024-10-20T14:57:27.012" v="6"/>
          <ac:grpSpMkLst>
            <pc:docMk/>
            <pc:sldMk cId="121077999" sldId="262"/>
            <ac:grpSpMk id="10" creationId="{66220E63-99E1-482A-A0A6-B47EB4BF8797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7:27.012" v="6"/>
          <ac:grpSpMkLst>
            <pc:docMk/>
            <pc:sldMk cId="121077999" sldId="262"/>
            <ac:grpSpMk id="14" creationId="{8618EE54-271A-4FE8-B6B3-D0FCF55A7A01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7:27.012" v="6"/>
          <ac:grpSpMkLst>
            <pc:docMk/>
            <pc:sldMk cId="121077999" sldId="262"/>
            <ac:grpSpMk id="18" creationId="{43F5E015-E085-4624-B431-B42414448684}"/>
          </ac:grpSpMkLst>
        </pc:grpChg>
      </pc:sldChg>
      <pc:sldChg chg="addSp modSp mod setBg">
        <pc:chgData name="TEJAS MELKOTE - 122150142 - MITBLR" userId="S::tejas2.mitblr2022@learner.manipal.edu::cb341dd7-3e07-48a6-9d01-7da4964e0e4d" providerId="AD" clId="Web-{940A04FA-E194-AFEF-D4C1-A5A892A46D78}" dt="2024-10-20T14:57:31.746" v="7"/>
        <pc:sldMkLst>
          <pc:docMk/>
          <pc:sldMk cId="2679101674" sldId="263"/>
        </pc:sldMkLst>
        <pc:spChg chg="mod">
          <ac:chgData name="TEJAS MELKOTE - 122150142 - MITBLR" userId="S::tejas2.mitblr2022@learner.manipal.edu::cb341dd7-3e07-48a6-9d01-7da4964e0e4d" providerId="AD" clId="Web-{940A04FA-E194-AFEF-D4C1-A5A892A46D78}" dt="2024-10-20T14:57:31.746" v="7"/>
          <ac:spMkLst>
            <pc:docMk/>
            <pc:sldMk cId="2679101674" sldId="263"/>
            <ac:spMk id="2" creationId="{BCCCE7B1-CFA2-D0BE-ED59-1DDDAF8F4BE6}"/>
          </ac:spMkLst>
        </pc:spChg>
        <pc:spChg chg="mod">
          <ac:chgData name="TEJAS MELKOTE - 122150142 - MITBLR" userId="S::tejas2.mitblr2022@learner.manipal.edu::cb341dd7-3e07-48a6-9d01-7da4964e0e4d" providerId="AD" clId="Web-{940A04FA-E194-AFEF-D4C1-A5A892A46D78}" dt="2024-10-20T14:57:31.746" v="7"/>
          <ac:spMkLst>
            <pc:docMk/>
            <pc:sldMk cId="2679101674" sldId="263"/>
            <ac:spMk id="3" creationId="{D0C50A67-49F3-EFD3-59D9-2999F937EA63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31.746" v="7"/>
          <ac:spMkLst>
            <pc:docMk/>
            <pc:sldMk cId="2679101674" sldId="263"/>
            <ac:spMk id="8" creationId="{815925C2-A704-4D47-B1C1-3FCA52512EC1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31.746" v="7"/>
          <ac:spMkLst>
            <pc:docMk/>
            <pc:sldMk cId="2679101674" sldId="263"/>
            <ac:spMk id="10" creationId="{01D4315C-C23C-4FD3-98DF-08C29E2292A8}"/>
          </ac:spMkLst>
        </pc:spChg>
        <pc:grpChg chg="add">
          <ac:chgData name="TEJAS MELKOTE - 122150142 - MITBLR" userId="S::tejas2.mitblr2022@learner.manipal.edu::cb341dd7-3e07-48a6-9d01-7da4964e0e4d" providerId="AD" clId="Web-{940A04FA-E194-AFEF-D4C1-A5A892A46D78}" dt="2024-10-20T14:57:31.746" v="7"/>
          <ac:grpSpMkLst>
            <pc:docMk/>
            <pc:sldMk cId="2679101674" sldId="263"/>
            <ac:grpSpMk id="12" creationId="{5E6B47BC-43FD-4C91-8BFF-B41B99A8A39E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7:31.746" v="7"/>
          <ac:grpSpMkLst>
            <pc:docMk/>
            <pc:sldMk cId="2679101674" sldId="263"/>
            <ac:grpSpMk id="16" creationId="{43F5E015-E085-4624-B431-B42414448684}"/>
          </ac:grpSpMkLst>
        </pc:grpChg>
      </pc:sldChg>
      <pc:sldChg chg="addSp modSp mod setBg">
        <pc:chgData name="TEJAS MELKOTE - 122150142 - MITBLR" userId="S::tejas2.mitblr2022@learner.manipal.edu::cb341dd7-3e07-48a6-9d01-7da4964e0e4d" providerId="AD" clId="Web-{940A04FA-E194-AFEF-D4C1-A5A892A46D78}" dt="2024-10-20T14:57:37.715" v="8"/>
        <pc:sldMkLst>
          <pc:docMk/>
          <pc:sldMk cId="3115639757" sldId="264"/>
        </pc:sldMkLst>
        <pc:spChg chg="mod">
          <ac:chgData name="TEJAS MELKOTE - 122150142 - MITBLR" userId="S::tejas2.mitblr2022@learner.manipal.edu::cb341dd7-3e07-48a6-9d01-7da4964e0e4d" providerId="AD" clId="Web-{940A04FA-E194-AFEF-D4C1-A5A892A46D78}" dt="2024-10-20T14:57:37.715" v="8"/>
          <ac:spMkLst>
            <pc:docMk/>
            <pc:sldMk cId="3115639757" sldId="264"/>
            <ac:spMk id="2" creationId="{99BA93E8-CEB3-A5CD-51C9-A6E6CF0C295B}"/>
          </ac:spMkLst>
        </pc:spChg>
        <pc:spChg chg="mod">
          <ac:chgData name="TEJAS MELKOTE - 122150142 - MITBLR" userId="S::tejas2.mitblr2022@learner.manipal.edu::cb341dd7-3e07-48a6-9d01-7da4964e0e4d" providerId="AD" clId="Web-{940A04FA-E194-AFEF-D4C1-A5A892A46D78}" dt="2024-10-20T14:57:37.715" v="8"/>
          <ac:spMkLst>
            <pc:docMk/>
            <pc:sldMk cId="3115639757" sldId="264"/>
            <ac:spMk id="3" creationId="{4FF1DB9D-362E-E10E-AB76-17A5899EA46D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37.715" v="8"/>
          <ac:spMkLst>
            <pc:docMk/>
            <pc:sldMk cId="3115639757" sldId="264"/>
            <ac:spMk id="8" creationId="{815925C2-A704-4D47-B1C1-3FCA52512EC1}"/>
          </ac:spMkLst>
        </pc:spChg>
        <pc:spChg chg="add">
          <ac:chgData name="TEJAS MELKOTE - 122150142 - MITBLR" userId="S::tejas2.mitblr2022@learner.manipal.edu::cb341dd7-3e07-48a6-9d01-7da4964e0e4d" providerId="AD" clId="Web-{940A04FA-E194-AFEF-D4C1-A5A892A46D78}" dt="2024-10-20T14:57:37.715" v="8"/>
          <ac:spMkLst>
            <pc:docMk/>
            <pc:sldMk cId="3115639757" sldId="264"/>
            <ac:spMk id="10" creationId="{01D4315C-C23C-4FD3-98DF-08C29E2292A8}"/>
          </ac:spMkLst>
        </pc:spChg>
        <pc:grpChg chg="add">
          <ac:chgData name="TEJAS MELKOTE - 122150142 - MITBLR" userId="S::tejas2.mitblr2022@learner.manipal.edu::cb341dd7-3e07-48a6-9d01-7da4964e0e4d" providerId="AD" clId="Web-{940A04FA-E194-AFEF-D4C1-A5A892A46D78}" dt="2024-10-20T14:57:37.715" v="8"/>
          <ac:grpSpMkLst>
            <pc:docMk/>
            <pc:sldMk cId="3115639757" sldId="264"/>
            <ac:grpSpMk id="12" creationId="{5E6B47BC-43FD-4C91-8BFF-B41B99A8A39E}"/>
          </ac:grpSpMkLst>
        </pc:grpChg>
        <pc:grpChg chg="add">
          <ac:chgData name="TEJAS MELKOTE - 122150142 - MITBLR" userId="S::tejas2.mitblr2022@learner.manipal.edu::cb341dd7-3e07-48a6-9d01-7da4964e0e4d" providerId="AD" clId="Web-{940A04FA-E194-AFEF-D4C1-A5A892A46D78}" dt="2024-10-20T14:57:37.715" v="8"/>
          <ac:grpSpMkLst>
            <pc:docMk/>
            <pc:sldMk cId="3115639757" sldId="264"/>
            <ac:grpSpMk id="16" creationId="{43F5E015-E085-4624-B431-B42414448684}"/>
          </ac:grpSpMkLst>
        </pc:grpChg>
      </pc:sldChg>
    </pc:docChg>
  </pc:docChgLst>
  <pc:docChgLst>
    <pc:chgData name="TEJAS MELKOTE - 122150142 - MITBLR" userId="S::tejas2.mitblr2022@learner.manipal.edu::cb341dd7-3e07-48a6-9d01-7da4964e0e4d" providerId="AD" clId="Web-{47304D93-8B1D-08C2-B0D7-29B7DCC371E2}"/>
    <pc:docChg chg="addSld delSld modSld">
      <pc:chgData name="TEJAS MELKOTE - 122150142 - MITBLR" userId="S::tejas2.mitblr2022@learner.manipal.edu::cb341dd7-3e07-48a6-9d01-7da4964e0e4d" providerId="AD" clId="Web-{47304D93-8B1D-08C2-B0D7-29B7DCC371E2}" dt="2024-10-20T14:55:40.719" v="231"/>
      <pc:docMkLst>
        <pc:docMk/>
      </pc:docMkLst>
      <pc:sldChg chg="addSp modSp new mod setBg">
        <pc:chgData name="TEJAS MELKOTE - 122150142 - MITBLR" userId="S::tejas2.mitblr2022@learner.manipal.edu::cb341dd7-3e07-48a6-9d01-7da4964e0e4d" providerId="AD" clId="Web-{47304D93-8B1D-08C2-B0D7-29B7DCC371E2}" dt="2024-10-20T14:55:40.719" v="231"/>
        <pc:sldMkLst>
          <pc:docMk/>
          <pc:sldMk cId="2270761296" sldId="256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55:40.719" v="231"/>
          <ac:spMkLst>
            <pc:docMk/>
            <pc:sldMk cId="2270761296" sldId="256"/>
            <ac:spMk id="2" creationId="{4D6AE62C-700D-784F-0A6B-B55741962575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55:40.719" v="231"/>
          <ac:spMkLst>
            <pc:docMk/>
            <pc:sldMk cId="2270761296" sldId="256"/>
            <ac:spMk id="3" creationId="{275CF308-14AF-75AD-1770-554420C78C56}"/>
          </ac:spMkLst>
        </pc:spChg>
        <pc:spChg chg="add">
          <ac:chgData name="TEJAS MELKOTE - 122150142 - MITBLR" userId="S::tejas2.mitblr2022@learner.manipal.edu::cb341dd7-3e07-48a6-9d01-7da4964e0e4d" providerId="AD" clId="Web-{47304D93-8B1D-08C2-B0D7-29B7DCC371E2}" dt="2024-10-20T14:55:40.719" v="231"/>
          <ac:spMkLst>
            <pc:docMk/>
            <pc:sldMk cId="2270761296" sldId="256"/>
            <ac:spMk id="9" creationId="{C1DD1A8A-57D5-4A81-AD04-532B043C5611}"/>
          </ac:spMkLst>
        </pc:spChg>
        <pc:spChg chg="add">
          <ac:chgData name="TEJAS MELKOTE - 122150142 - MITBLR" userId="S::tejas2.mitblr2022@learner.manipal.edu::cb341dd7-3e07-48a6-9d01-7da4964e0e4d" providerId="AD" clId="Web-{47304D93-8B1D-08C2-B0D7-29B7DCC371E2}" dt="2024-10-20T14:55:40.719" v="231"/>
          <ac:spMkLst>
            <pc:docMk/>
            <pc:sldMk cId="2270761296" sldId="256"/>
            <ac:spMk id="11" creationId="{007891EC-4501-44ED-A8C8-B11B6DB767AB}"/>
          </ac:spMkLst>
        </pc:spChg>
        <pc:picChg chg="add">
          <ac:chgData name="TEJAS MELKOTE - 122150142 - MITBLR" userId="S::tejas2.mitblr2022@learner.manipal.edu::cb341dd7-3e07-48a6-9d01-7da4964e0e4d" providerId="AD" clId="Web-{47304D93-8B1D-08C2-B0D7-29B7DCC371E2}" dt="2024-10-20T14:55:40.719" v="231"/>
          <ac:picMkLst>
            <pc:docMk/>
            <pc:sldMk cId="2270761296" sldId="256"/>
            <ac:picMk id="5" creationId="{13CF2609-67B3-5857-E89A-B3BE6A987669}"/>
          </ac:picMkLst>
        </pc:picChg>
      </pc:sldChg>
      <pc:sldChg chg="modSp new del">
        <pc:chgData name="TEJAS MELKOTE - 122150142 - MITBLR" userId="S::tejas2.mitblr2022@learner.manipal.edu::cb341dd7-3e07-48a6-9d01-7da4964e0e4d" providerId="AD" clId="Web-{47304D93-8B1D-08C2-B0D7-29B7DCC371E2}" dt="2024-10-20T14:47:34.563" v="26"/>
        <pc:sldMkLst>
          <pc:docMk/>
          <pc:sldMk cId="2908040850" sldId="256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46:52.480" v="21" actId="14100"/>
          <ac:spMkLst>
            <pc:docMk/>
            <pc:sldMk cId="2908040850" sldId="256"/>
            <ac:spMk id="2" creationId="{85382417-B3D3-1429-F23F-4F0BF32F94A2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47:27.044" v="25" actId="20577"/>
          <ac:spMkLst>
            <pc:docMk/>
            <pc:sldMk cId="2908040850" sldId="256"/>
            <ac:spMk id="3" creationId="{2C7881FA-2752-C04B-3D9A-06FAD0423EA0}"/>
          </ac:spMkLst>
        </pc:spChg>
      </pc:sldChg>
      <pc:sldChg chg="modSp new">
        <pc:chgData name="TEJAS MELKOTE - 122150142 - MITBLR" userId="S::tejas2.mitblr2022@learner.manipal.edu::cb341dd7-3e07-48a6-9d01-7da4964e0e4d" providerId="AD" clId="Web-{47304D93-8B1D-08C2-B0D7-29B7DCC371E2}" dt="2024-10-20T14:49:16.957" v="67" actId="20577"/>
        <pc:sldMkLst>
          <pc:docMk/>
          <pc:sldMk cId="1762934994" sldId="257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49:16.957" v="67" actId="20577"/>
          <ac:spMkLst>
            <pc:docMk/>
            <pc:sldMk cId="1762934994" sldId="257"/>
            <ac:spMk id="2" creationId="{9D498429-5035-9A97-A500-3F7D693EFD00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49:04.394" v="58" actId="20577"/>
          <ac:spMkLst>
            <pc:docMk/>
            <pc:sldMk cId="1762934994" sldId="257"/>
            <ac:spMk id="3" creationId="{63B6051A-88B4-9850-A905-7D11740FA2F9}"/>
          </ac:spMkLst>
        </pc:spChg>
      </pc:sldChg>
      <pc:sldChg chg="modSp new">
        <pc:chgData name="TEJAS MELKOTE - 122150142 - MITBLR" userId="S::tejas2.mitblr2022@learner.manipal.edu::cb341dd7-3e07-48a6-9d01-7da4964e0e4d" providerId="AD" clId="Web-{47304D93-8B1D-08C2-B0D7-29B7DCC371E2}" dt="2024-10-20T14:50:09.646" v="87" actId="20577"/>
        <pc:sldMkLst>
          <pc:docMk/>
          <pc:sldMk cId="3256074631" sldId="258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49:57.177" v="85" actId="20577"/>
          <ac:spMkLst>
            <pc:docMk/>
            <pc:sldMk cId="3256074631" sldId="258"/>
            <ac:spMk id="2" creationId="{3A664799-405B-C744-4226-79EDD73088DF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50:09.646" v="87" actId="20577"/>
          <ac:spMkLst>
            <pc:docMk/>
            <pc:sldMk cId="3256074631" sldId="258"/>
            <ac:spMk id="3" creationId="{DDEFC170-F8D3-939E-59DF-CC33B2A93F79}"/>
          </ac:spMkLst>
        </pc:spChg>
      </pc:sldChg>
      <pc:sldChg chg="modSp new">
        <pc:chgData name="TEJAS MELKOTE - 122150142 - MITBLR" userId="S::tejas2.mitblr2022@learner.manipal.edu::cb341dd7-3e07-48a6-9d01-7da4964e0e4d" providerId="AD" clId="Web-{47304D93-8B1D-08C2-B0D7-29B7DCC371E2}" dt="2024-10-20T14:50:29.959" v="98" actId="20577"/>
        <pc:sldMkLst>
          <pc:docMk/>
          <pc:sldMk cId="3917265014" sldId="259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50:29.959" v="98" actId="20577"/>
          <ac:spMkLst>
            <pc:docMk/>
            <pc:sldMk cId="3917265014" sldId="259"/>
            <ac:spMk id="2" creationId="{72A7FC72-CBEA-A2DA-BD9A-BFD4C02A0E0D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50:25.271" v="97" actId="20577"/>
          <ac:spMkLst>
            <pc:docMk/>
            <pc:sldMk cId="3917265014" sldId="259"/>
            <ac:spMk id="3" creationId="{CB4FD05D-0BE7-D3FC-8F0D-526F546A8485}"/>
          </ac:spMkLst>
        </pc:spChg>
      </pc:sldChg>
      <pc:sldChg chg="modSp new">
        <pc:chgData name="TEJAS MELKOTE - 122150142 - MITBLR" userId="S::tejas2.mitblr2022@learner.manipal.edu::cb341dd7-3e07-48a6-9d01-7da4964e0e4d" providerId="AD" clId="Web-{47304D93-8B1D-08C2-B0D7-29B7DCC371E2}" dt="2024-10-20T14:53:23.918" v="196" actId="20577"/>
        <pc:sldMkLst>
          <pc:docMk/>
          <pc:sldMk cId="655598919" sldId="260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52:06.400" v="124" actId="20577"/>
          <ac:spMkLst>
            <pc:docMk/>
            <pc:sldMk cId="655598919" sldId="260"/>
            <ac:spMk id="2" creationId="{86B7DAB9-5923-2BD9-4C41-D18AF98A29C4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53:23.918" v="196" actId="20577"/>
          <ac:spMkLst>
            <pc:docMk/>
            <pc:sldMk cId="655598919" sldId="260"/>
            <ac:spMk id="3" creationId="{E212F7C3-876A-9732-6052-FA3D46458EB6}"/>
          </ac:spMkLst>
        </pc:spChg>
      </pc:sldChg>
      <pc:sldChg chg="modSp new">
        <pc:chgData name="TEJAS MELKOTE - 122150142 - MITBLR" userId="S::tejas2.mitblr2022@learner.manipal.edu::cb341dd7-3e07-48a6-9d01-7da4964e0e4d" providerId="AD" clId="Web-{47304D93-8B1D-08C2-B0D7-29B7DCC371E2}" dt="2024-10-20T14:53:55.622" v="211" actId="20577"/>
        <pc:sldMkLst>
          <pc:docMk/>
          <pc:sldMk cId="1434599632" sldId="261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53:38.606" v="204" actId="20577"/>
          <ac:spMkLst>
            <pc:docMk/>
            <pc:sldMk cId="1434599632" sldId="261"/>
            <ac:spMk id="2" creationId="{6C3B4D44-9DBA-BD89-4C53-FEDBBEBFC3D6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53:55.622" v="211" actId="20577"/>
          <ac:spMkLst>
            <pc:docMk/>
            <pc:sldMk cId="1434599632" sldId="261"/>
            <ac:spMk id="3" creationId="{21811E76-9B6F-8011-79ED-71382B91C69C}"/>
          </ac:spMkLst>
        </pc:spChg>
      </pc:sldChg>
      <pc:sldChg chg="modSp new">
        <pc:chgData name="TEJAS MELKOTE - 122150142 - MITBLR" userId="S::tejas2.mitblr2022@learner.manipal.edu::cb341dd7-3e07-48a6-9d01-7da4964e0e4d" providerId="AD" clId="Web-{47304D93-8B1D-08C2-B0D7-29B7DCC371E2}" dt="2024-10-20T14:54:33.389" v="221" actId="20577"/>
        <pc:sldMkLst>
          <pc:docMk/>
          <pc:sldMk cId="121077999" sldId="262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54:12.107" v="219" actId="20577"/>
          <ac:spMkLst>
            <pc:docMk/>
            <pc:sldMk cId="121077999" sldId="262"/>
            <ac:spMk id="2" creationId="{70469A28-BAED-545D-ACDB-CCD01CDA3CFC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54:33.389" v="221" actId="20577"/>
          <ac:spMkLst>
            <pc:docMk/>
            <pc:sldMk cId="121077999" sldId="262"/>
            <ac:spMk id="3" creationId="{D1BA0AE5-A2A3-70DF-FA66-79C6DF2FA0F5}"/>
          </ac:spMkLst>
        </pc:spChg>
      </pc:sldChg>
      <pc:sldChg chg="modSp new">
        <pc:chgData name="TEJAS MELKOTE - 122150142 - MITBLR" userId="S::tejas2.mitblr2022@learner.manipal.edu::cb341dd7-3e07-48a6-9d01-7da4964e0e4d" providerId="AD" clId="Web-{47304D93-8B1D-08C2-B0D7-29B7DCC371E2}" dt="2024-10-20T14:54:57.468" v="226" actId="20577"/>
        <pc:sldMkLst>
          <pc:docMk/>
          <pc:sldMk cId="2679101674" sldId="263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54:38.561" v="224" actId="20577"/>
          <ac:spMkLst>
            <pc:docMk/>
            <pc:sldMk cId="2679101674" sldId="263"/>
            <ac:spMk id="2" creationId="{BCCCE7B1-CFA2-D0BE-ED59-1DDDAF8F4BE6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54:57.468" v="226" actId="20577"/>
          <ac:spMkLst>
            <pc:docMk/>
            <pc:sldMk cId="2679101674" sldId="263"/>
            <ac:spMk id="3" creationId="{D0C50A67-49F3-EFD3-59D9-2999F937EA63}"/>
          </ac:spMkLst>
        </pc:spChg>
      </pc:sldChg>
      <pc:sldChg chg="modSp new">
        <pc:chgData name="TEJAS MELKOTE - 122150142 - MITBLR" userId="S::tejas2.mitblr2022@learner.manipal.edu::cb341dd7-3e07-48a6-9d01-7da4964e0e4d" providerId="AD" clId="Web-{47304D93-8B1D-08C2-B0D7-29B7DCC371E2}" dt="2024-10-20T14:55:18.453" v="230" actId="20577"/>
        <pc:sldMkLst>
          <pc:docMk/>
          <pc:sldMk cId="3115639757" sldId="264"/>
        </pc:sldMkLst>
        <pc:spChg chg="mod">
          <ac:chgData name="TEJAS MELKOTE - 122150142 - MITBLR" userId="S::tejas2.mitblr2022@learner.manipal.edu::cb341dd7-3e07-48a6-9d01-7da4964e0e4d" providerId="AD" clId="Web-{47304D93-8B1D-08C2-B0D7-29B7DCC371E2}" dt="2024-10-20T14:55:05.984" v="228" actId="20577"/>
          <ac:spMkLst>
            <pc:docMk/>
            <pc:sldMk cId="3115639757" sldId="264"/>
            <ac:spMk id="2" creationId="{99BA93E8-CEB3-A5CD-51C9-A6E6CF0C295B}"/>
          </ac:spMkLst>
        </pc:spChg>
        <pc:spChg chg="mod">
          <ac:chgData name="TEJAS MELKOTE - 122150142 - MITBLR" userId="S::tejas2.mitblr2022@learner.manipal.edu::cb341dd7-3e07-48a6-9d01-7da4964e0e4d" providerId="AD" clId="Web-{47304D93-8B1D-08C2-B0D7-29B7DCC371E2}" dt="2024-10-20T14:55:18.453" v="230" actId="20577"/>
          <ac:spMkLst>
            <pc:docMk/>
            <pc:sldMk cId="3115639757" sldId="264"/>
            <ac:spMk id="3" creationId="{4FF1DB9D-362E-E10E-AB76-17A5899EA46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273A66-5EE3-48B7-B931-6C081B4AAC2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58F2945-2C52-4BE7-8945-BBCC93CD0858}">
      <dgm:prSet/>
      <dgm:spPr/>
      <dgm:t>
        <a:bodyPr/>
        <a:lstStyle/>
        <a:p>
          <a:r>
            <a:rPr lang="en-US"/>
            <a:t>User input is split into words and normalized</a:t>
          </a:r>
        </a:p>
      </dgm:t>
    </dgm:pt>
    <dgm:pt modelId="{7A9DC911-802B-430F-ABCC-9AB6AA44DBBF}" type="parTrans" cxnId="{11FCA4DF-4E3C-45CD-9592-5861D959B723}">
      <dgm:prSet/>
      <dgm:spPr/>
      <dgm:t>
        <a:bodyPr/>
        <a:lstStyle/>
        <a:p>
          <a:endParaRPr lang="en-US"/>
        </a:p>
      </dgm:t>
    </dgm:pt>
    <dgm:pt modelId="{2F2703AE-40B0-4D34-AFFD-F70384339DF8}" type="sibTrans" cxnId="{11FCA4DF-4E3C-45CD-9592-5861D959B723}">
      <dgm:prSet/>
      <dgm:spPr/>
      <dgm:t>
        <a:bodyPr/>
        <a:lstStyle/>
        <a:p>
          <a:endParaRPr lang="en-US"/>
        </a:p>
      </dgm:t>
    </dgm:pt>
    <dgm:pt modelId="{FE518B48-08A9-4AC2-87DC-544603378F5D}">
      <dgm:prSet/>
      <dgm:spPr/>
      <dgm:t>
        <a:bodyPr/>
        <a:lstStyle/>
        <a:p>
          <a:r>
            <a:rPr lang="en-US"/>
            <a:t>Each predefined response is checked for a match</a:t>
          </a:r>
        </a:p>
      </dgm:t>
    </dgm:pt>
    <dgm:pt modelId="{3492AA7A-6DF1-406E-8FE7-F7FF4AE168F5}" type="parTrans" cxnId="{3515F1B2-9BBD-41BD-BB79-67BFB45A397B}">
      <dgm:prSet/>
      <dgm:spPr/>
      <dgm:t>
        <a:bodyPr/>
        <a:lstStyle/>
        <a:p>
          <a:endParaRPr lang="en-US"/>
        </a:p>
      </dgm:t>
    </dgm:pt>
    <dgm:pt modelId="{A8EB3BE0-FE00-4B7E-83F4-E8C6B8665465}" type="sibTrans" cxnId="{3515F1B2-9BBD-41BD-BB79-67BFB45A397B}">
      <dgm:prSet/>
      <dgm:spPr/>
      <dgm:t>
        <a:bodyPr/>
        <a:lstStyle/>
        <a:p>
          <a:endParaRPr lang="en-US"/>
        </a:p>
      </dgm:t>
    </dgm:pt>
    <dgm:pt modelId="{0A36514E-106F-4E53-BE30-C6262D389225}">
      <dgm:prSet/>
      <dgm:spPr/>
      <dgm:t>
        <a:bodyPr/>
        <a:lstStyle/>
        <a:p>
          <a:r>
            <a:rPr lang="en-US"/>
            <a:t>Probability is calculated based on word matches</a:t>
          </a:r>
        </a:p>
      </dgm:t>
    </dgm:pt>
    <dgm:pt modelId="{F2DD6F65-1F56-4ECB-9A50-23581129ECF5}" type="parTrans" cxnId="{72D60EDB-DD61-480E-8A8A-9099F4EC028B}">
      <dgm:prSet/>
      <dgm:spPr/>
      <dgm:t>
        <a:bodyPr/>
        <a:lstStyle/>
        <a:p>
          <a:endParaRPr lang="en-US"/>
        </a:p>
      </dgm:t>
    </dgm:pt>
    <dgm:pt modelId="{030879EA-4D97-46A3-92DE-9D57BA53A2A6}" type="sibTrans" cxnId="{72D60EDB-DD61-480E-8A8A-9099F4EC028B}">
      <dgm:prSet/>
      <dgm:spPr/>
      <dgm:t>
        <a:bodyPr/>
        <a:lstStyle/>
        <a:p>
          <a:endParaRPr lang="en-US"/>
        </a:p>
      </dgm:t>
    </dgm:pt>
    <dgm:pt modelId="{4A2B9B08-6809-42B7-968E-06209F786433}">
      <dgm:prSet/>
      <dgm:spPr/>
      <dgm:t>
        <a:bodyPr/>
        <a:lstStyle/>
        <a:p>
          <a:r>
            <a:rPr lang="en-US"/>
            <a:t>The response with the highest probability is selected</a:t>
          </a:r>
        </a:p>
      </dgm:t>
    </dgm:pt>
    <dgm:pt modelId="{4A3DDB87-4F1A-49B1-AA3F-B69582C8B5C8}" type="parTrans" cxnId="{3FE67499-1412-47B3-B441-DE577E9783D4}">
      <dgm:prSet/>
      <dgm:spPr/>
      <dgm:t>
        <a:bodyPr/>
        <a:lstStyle/>
        <a:p>
          <a:endParaRPr lang="en-US"/>
        </a:p>
      </dgm:t>
    </dgm:pt>
    <dgm:pt modelId="{94FEC7EF-7E14-4C0F-8CD4-857EE96FB789}" type="sibTrans" cxnId="{3FE67499-1412-47B3-B441-DE577E9783D4}">
      <dgm:prSet/>
      <dgm:spPr/>
      <dgm:t>
        <a:bodyPr/>
        <a:lstStyle/>
        <a:p>
          <a:endParaRPr lang="en-US"/>
        </a:p>
      </dgm:t>
    </dgm:pt>
    <dgm:pt modelId="{00C1ACCB-F999-4960-8FFF-2F8B7EEFEE5E}">
      <dgm:prSet/>
      <dgm:spPr/>
      <dgm:t>
        <a:bodyPr/>
        <a:lstStyle/>
        <a:p>
          <a:r>
            <a:rPr lang="en-US"/>
            <a:t>If no good match is found, an "unknown" response is given</a:t>
          </a:r>
        </a:p>
      </dgm:t>
    </dgm:pt>
    <dgm:pt modelId="{2D05A7DD-961D-44B2-9E87-D4761D06470C}" type="parTrans" cxnId="{CDA46816-4A52-4A65-B24C-18AA736A8EC7}">
      <dgm:prSet/>
      <dgm:spPr/>
      <dgm:t>
        <a:bodyPr/>
        <a:lstStyle/>
        <a:p>
          <a:endParaRPr lang="en-US"/>
        </a:p>
      </dgm:t>
    </dgm:pt>
    <dgm:pt modelId="{AEA6DB40-B156-4396-AAF5-CACBE3F37A13}" type="sibTrans" cxnId="{CDA46816-4A52-4A65-B24C-18AA736A8EC7}">
      <dgm:prSet/>
      <dgm:spPr/>
      <dgm:t>
        <a:bodyPr/>
        <a:lstStyle/>
        <a:p>
          <a:endParaRPr lang="en-US"/>
        </a:p>
      </dgm:t>
    </dgm:pt>
    <dgm:pt modelId="{80A04B7A-634F-441C-A0AE-FA18A27345AC}" type="pres">
      <dgm:prSet presAssocID="{31273A66-5EE3-48B7-B931-6C081B4AAC2D}" presName="linear" presStyleCnt="0">
        <dgm:presLayoutVars>
          <dgm:animLvl val="lvl"/>
          <dgm:resizeHandles val="exact"/>
        </dgm:presLayoutVars>
      </dgm:prSet>
      <dgm:spPr/>
    </dgm:pt>
    <dgm:pt modelId="{E6DF13F5-1239-4FC9-85E0-28D61C6FA7B4}" type="pres">
      <dgm:prSet presAssocID="{358F2945-2C52-4BE7-8945-BBCC93CD085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8CEBE3C-303E-46DA-A0CA-322BF7D81E07}" type="pres">
      <dgm:prSet presAssocID="{2F2703AE-40B0-4D34-AFFD-F70384339DF8}" presName="spacer" presStyleCnt="0"/>
      <dgm:spPr/>
    </dgm:pt>
    <dgm:pt modelId="{B23E3DBB-7FC7-47E0-9363-64B7213246DE}" type="pres">
      <dgm:prSet presAssocID="{FE518B48-08A9-4AC2-87DC-544603378F5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E194979-A4EB-4479-ABF0-AC84F324B218}" type="pres">
      <dgm:prSet presAssocID="{A8EB3BE0-FE00-4B7E-83F4-E8C6B8665465}" presName="spacer" presStyleCnt="0"/>
      <dgm:spPr/>
    </dgm:pt>
    <dgm:pt modelId="{5E11AE67-73B3-49F6-B5E5-C73C997A865B}" type="pres">
      <dgm:prSet presAssocID="{0A36514E-106F-4E53-BE30-C6262D38922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E105A43-B6D9-41F8-87DA-8D30D5C32561}" type="pres">
      <dgm:prSet presAssocID="{030879EA-4D97-46A3-92DE-9D57BA53A2A6}" presName="spacer" presStyleCnt="0"/>
      <dgm:spPr/>
    </dgm:pt>
    <dgm:pt modelId="{BB68C724-4F05-41F8-9137-981AB774DED3}" type="pres">
      <dgm:prSet presAssocID="{4A2B9B08-6809-42B7-968E-06209F78643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0AAE337-9F14-40EF-8133-0775EC4A93E3}" type="pres">
      <dgm:prSet presAssocID="{94FEC7EF-7E14-4C0F-8CD4-857EE96FB789}" presName="spacer" presStyleCnt="0"/>
      <dgm:spPr/>
    </dgm:pt>
    <dgm:pt modelId="{ED4B1B44-63D8-4541-AE75-1DE0E625B3F3}" type="pres">
      <dgm:prSet presAssocID="{00C1ACCB-F999-4960-8FFF-2F8B7EEFEE5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CDA46816-4A52-4A65-B24C-18AA736A8EC7}" srcId="{31273A66-5EE3-48B7-B931-6C081B4AAC2D}" destId="{00C1ACCB-F999-4960-8FFF-2F8B7EEFEE5E}" srcOrd="4" destOrd="0" parTransId="{2D05A7DD-961D-44B2-9E87-D4761D06470C}" sibTransId="{AEA6DB40-B156-4396-AAF5-CACBE3F37A13}"/>
    <dgm:cxn modelId="{97689B26-C866-49DD-B1E7-0E3A37054607}" type="presOf" srcId="{0A36514E-106F-4E53-BE30-C6262D389225}" destId="{5E11AE67-73B3-49F6-B5E5-C73C997A865B}" srcOrd="0" destOrd="0" presId="urn:microsoft.com/office/officeart/2005/8/layout/vList2"/>
    <dgm:cxn modelId="{54EA9E62-BAC1-4C44-AAEF-F356EA437DC5}" type="presOf" srcId="{358F2945-2C52-4BE7-8945-BBCC93CD0858}" destId="{E6DF13F5-1239-4FC9-85E0-28D61C6FA7B4}" srcOrd="0" destOrd="0" presId="urn:microsoft.com/office/officeart/2005/8/layout/vList2"/>
    <dgm:cxn modelId="{540F2C84-26F6-410C-B8E4-7ED26CB8C783}" type="presOf" srcId="{4A2B9B08-6809-42B7-968E-06209F786433}" destId="{BB68C724-4F05-41F8-9137-981AB774DED3}" srcOrd="0" destOrd="0" presId="urn:microsoft.com/office/officeart/2005/8/layout/vList2"/>
    <dgm:cxn modelId="{6179B590-8E7B-47E0-9566-0826E28D0A51}" type="presOf" srcId="{00C1ACCB-F999-4960-8FFF-2F8B7EEFEE5E}" destId="{ED4B1B44-63D8-4541-AE75-1DE0E625B3F3}" srcOrd="0" destOrd="0" presId="urn:microsoft.com/office/officeart/2005/8/layout/vList2"/>
    <dgm:cxn modelId="{CB587596-792E-4F2F-B36D-48D9BFFB8CB6}" type="presOf" srcId="{FE518B48-08A9-4AC2-87DC-544603378F5D}" destId="{B23E3DBB-7FC7-47E0-9363-64B7213246DE}" srcOrd="0" destOrd="0" presId="urn:microsoft.com/office/officeart/2005/8/layout/vList2"/>
    <dgm:cxn modelId="{3FE67499-1412-47B3-B441-DE577E9783D4}" srcId="{31273A66-5EE3-48B7-B931-6C081B4AAC2D}" destId="{4A2B9B08-6809-42B7-968E-06209F786433}" srcOrd="3" destOrd="0" parTransId="{4A3DDB87-4F1A-49B1-AA3F-B69582C8B5C8}" sibTransId="{94FEC7EF-7E14-4C0F-8CD4-857EE96FB789}"/>
    <dgm:cxn modelId="{3515F1B2-9BBD-41BD-BB79-67BFB45A397B}" srcId="{31273A66-5EE3-48B7-B931-6C081B4AAC2D}" destId="{FE518B48-08A9-4AC2-87DC-544603378F5D}" srcOrd="1" destOrd="0" parTransId="{3492AA7A-6DF1-406E-8FE7-F7FF4AE168F5}" sibTransId="{A8EB3BE0-FE00-4B7E-83F4-E8C6B8665465}"/>
    <dgm:cxn modelId="{72D60EDB-DD61-480E-8A8A-9099F4EC028B}" srcId="{31273A66-5EE3-48B7-B931-6C081B4AAC2D}" destId="{0A36514E-106F-4E53-BE30-C6262D389225}" srcOrd="2" destOrd="0" parTransId="{F2DD6F65-1F56-4ECB-9A50-23581129ECF5}" sibTransId="{030879EA-4D97-46A3-92DE-9D57BA53A2A6}"/>
    <dgm:cxn modelId="{11FCA4DF-4E3C-45CD-9592-5861D959B723}" srcId="{31273A66-5EE3-48B7-B931-6C081B4AAC2D}" destId="{358F2945-2C52-4BE7-8945-BBCC93CD0858}" srcOrd="0" destOrd="0" parTransId="{7A9DC911-802B-430F-ABCC-9AB6AA44DBBF}" sibTransId="{2F2703AE-40B0-4D34-AFFD-F70384339DF8}"/>
    <dgm:cxn modelId="{328629FC-0EF6-4982-98A2-AB68101DCBD7}" type="presOf" srcId="{31273A66-5EE3-48B7-B931-6C081B4AAC2D}" destId="{80A04B7A-634F-441C-A0AE-FA18A27345AC}" srcOrd="0" destOrd="0" presId="urn:microsoft.com/office/officeart/2005/8/layout/vList2"/>
    <dgm:cxn modelId="{66FB9580-B4CC-4222-A8F0-E471D0F64847}" type="presParOf" srcId="{80A04B7A-634F-441C-A0AE-FA18A27345AC}" destId="{E6DF13F5-1239-4FC9-85E0-28D61C6FA7B4}" srcOrd="0" destOrd="0" presId="urn:microsoft.com/office/officeart/2005/8/layout/vList2"/>
    <dgm:cxn modelId="{C025B740-60CE-4B03-B08B-40C413A820D8}" type="presParOf" srcId="{80A04B7A-634F-441C-A0AE-FA18A27345AC}" destId="{28CEBE3C-303E-46DA-A0CA-322BF7D81E07}" srcOrd="1" destOrd="0" presId="urn:microsoft.com/office/officeart/2005/8/layout/vList2"/>
    <dgm:cxn modelId="{E8176BE6-0E68-401F-B9B9-ECAD202BBEA0}" type="presParOf" srcId="{80A04B7A-634F-441C-A0AE-FA18A27345AC}" destId="{B23E3DBB-7FC7-47E0-9363-64B7213246DE}" srcOrd="2" destOrd="0" presId="urn:microsoft.com/office/officeart/2005/8/layout/vList2"/>
    <dgm:cxn modelId="{B43E997B-F22D-4D38-80F7-9AD9E71329D5}" type="presParOf" srcId="{80A04B7A-634F-441C-A0AE-FA18A27345AC}" destId="{7E194979-A4EB-4479-ABF0-AC84F324B218}" srcOrd="3" destOrd="0" presId="urn:microsoft.com/office/officeart/2005/8/layout/vList2"/>
    <dgm:cxn modelId="{82B77EF0-3904-479F-A934-F844810F2A72}" type="presParOf" srcId="{80A04B7A-634F-441C-A0AE-FA18A27345AC}" destId="{5E11AE67-73B3-49F6-B5E5-C73C997A865B}" srcOrd="4" destOrd="0" presId="urn:microsoft.com/office/officeart/2005/8/layout/vList2"/>
    <dgm:cxn modelId="{322F8E50-2669-4A4F-BD48-109A9BBA8848}" type="presParOf" srcId="{80A04B7A-634F-441C-A0AE-FA18A27345AC}" destId="{7E105A43-B6D9-41F8-87DA-8D30D5C32561}" srcOrd="5" destOrd="0" presId="urn:microsoft.com/office/officeart/2005/8/layout/vList2"/>
    <dgm:cxn modelId="{9E026A44-13D7-44F9-A6A7-F0240EB44D5D}" type="presParOf" srcId="{80A04B7A-634F-441C-A0AE-FA18A27345AC}" destId="{BB68C724-4F05-41F8-9137-981AB774DED3}" srcOrd="6" destOrd="0" presId="urn:microsoft.com/office/officeart/2005/8/layout/vList2"/>
    <dgm:cxn modelId="{A420C6AA-5BA2-4284-9028-69C52B6F2C7D}" type="presParOf" srcId="{80A04B7A-634F-441C-A0AE-FA18A27345AC}" destId="{10AAE337-9F14-40EF-8133-0775EC4A93E3}" srcOrd="7" destOrd="0" presId="urn:microsoft.com/office/officeart/2005/8/layout/vList2"/>
    <dgm:cxn modelId="{62B928B1-978E-46D7-A1BC-30DE144D86A6}" type="presParOf" srcId="{80A04B7A-634F-441C-A0AE-FA18A27345AC}" destId="{ED4B1B44-63D8-4541-AE75-1DE0E625B3F3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DF13F5-1239-4FC9-85E0-28D61C6FA7B4}">
      <dsp:nvSpPr>
        <dsp:cNvPr id="0" name=""/>
        <dsp:cNvSpPr/>
      </dsp:nvSpPr>
      <dsp:spPr>
        <a:xfrm>
          <a:off x="0" y="90517"/>
          <a:ext cx="4828172" cy="1034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User input is split into words and normalized</a:t>
          </a:r>
        </a:p>
      </dsp:txBody>
      <dsp:txXfrm>
        <a:off x="50489" y="141006"/>
        <a:ext cx="4727194" cy="933302"/>
      </dsp:txXfrm>
    </dsp:sp>
    <dsp:sp modelId="{B23E3DBB-7FC7-47E0-9363-64B7213246DE}">
      <dsp:nvSpPr>
        <dsp:cNvPr id="0" name=""/>
        <dsp:cNvSpPr/>
      </dsp:nvSpPr>
      <dsp:spPr>
        <a:xfrm>
          <a:off x="0" y="1199677"/>
          <a:ext cx="4828172" cy="1034280"/>
        </a:xfrm>
        <a:prstGeom prst="roundRect">
          <a:avLst/>
        </a:prstGeom>
        <a:solidFill>
          <a:schemeClr val="accent2">
            <a:hueOff val="1610903"/>
            <a:satOff val="-4623"/>
            <a:lumOff val="-740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Each predefined response is checked for a match</a:t>
          </a:r>
        </a:p>
      </dsp:txBody>
      <dsp:txXfrm>
        <a:off x="50489" y="1250166"/>
        <a:ext cx="4727194" cy="933302"/>
      </dsp:txXfrm>
    </dsp:sp>
    <dsp:sp modelId="{5E11AE67-73B3-49F6-B5E5-C73C997A865B}">
      <dsp:nvSpPr>
        <dsp:cNvPr id="0" name=""/>
        <dsp:cNvSpPr/>
      </dsp:nvSpPr>
      <dsp:spPr>
        <a:xfrm>
          <a:off x="0" y="2308837"/>
          <a:ext cx="4828172" cy="1034280"/>
        </a:xfrm>
        <a:prstGeom prst="roundRect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Probability is calculated based on word matches</a:t>
          </a:r>
        </a:p>
      </dsp:txBody>
      <dsp:txXfrm>
        <a:off x="50489" y="2359326"/>
        <a:ext cx="4727194" cy="933302"/>
      </dsp:txXfrm>
    </dsp:sp>
    <dsp:sp modelId="{BB68C724-4F05-41F8-9137-981AB774DED3}">
      <dsp:nvSpPr>
        <dsp:cNvPr id="0" name=""/>
        <dsp:cNvSpPr/>
      </dsp:nvSpPr>
      <dsp:spPr>
        <a:xfrm>
          <a:off x="0" y="3417997"/>
          <a:ext cx="4828172" cy="1034280"/>
        </a:xfrm>
        <a:prstGeom prst="roundRect">
          <a:avLst/>
        </a:prstGeom>
        <a:solidFill>
          <a:schemeClr val="accent2">
            <a:hueOff val="4832710"/>
            <a:satOff val="-13870"/>
            <a:lumOff val="-222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The response with the highest probability is selected</a:t>
          </a:r>
        </a:p>
      </dsp:txBody>
      <dsp:txXfrm>
        <a:off x="50489" y="3468486"/>
        <a:ext cx="4727194" cy="933302"/>
      </dsp:txXfrm>
    </dsp:sp>
    <dsp:sp modelId="{ED4B1B44-63D8-4541-AE75-1DE0E625B3F3}">
      <dsp:nvSpPr>
        <dsp:cNvPr id="0" name=""/>
        <dsp:cNvSpPr/>
      </dsp:nvSpPr>
      <dsp:spPr>
        <a:xfrm>
          <a:off x="0" y="4527157"/>
          <a:ext cx="4828172" cy="1034280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If no good match is found, an "unknown" response is given</a:t>
          </a:r>
        </a:p>
      </dsp:txBody>
      <dsp:txXfrm>
        <a:off x="50489" y="4577646"/>
        <a:ext cx="4727194" cy="9333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Machine Parts">
            <a:extLst>
              <a:ext uri="{FF2B5EF4-FFF2-40B4-BE49-F238E27FC236}">
                <a16:creationId xmlns:a16="http://schemas.microsoft.com/office/drawing/2014/main" id="{13CF2609-67B3-5857-E89A-B3BE6A9876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6AE62C-700D-784F-0A6B-B557419625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>
                <a:solidFill>
                  <a:srgbClr val="FFFFFF"/>
                </a:solidFill>
                <a:ea typeface="+mj-lt"/>
                <a:cs typeface="+mj-lt"/>
              </a:rPr>
              <a:t>Rule-Based Chatbot Implementation</a:t>
            </a:r>
            <a:endParaRPr lang="en-US" sz="5200" b="1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5CF308-14AF-75AD-1770-554420C78C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>
                <a:solidFill>
                  <a:srgbClr val="FFFFFF"/>
                </a:solidFill>
                <a:ea typeface="+mn-lt"/>
                <a:cs typeface="+mn-lt"/>
              </a:rPr>
              <a:t>A Walkthrough of Code and Functionality</a:t>
            </a:r>
          </a:p>
          <a:p>
            <a:r>
              <a:rPr lang="en-US" b="1">
                <a:solidFill>
                  <a:srgbClr val="FFFFFF"/>
                </a:solidFill>
              </a:rPr>
              <a:t>By :Tejas Melkote and Tunansh Vatsa</a:t>
            </a:r>
          </a:p>
          <a:p>
            <a:endParaRPr lang="en-US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761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D498429-5035-9A97-A500-3F7D693EF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  <a:latin typeface="Arial"/>
                <a:cs typeface="Arial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6051A-88B4-9850-A905-7D11740FA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Developed a simple AI chatbot using Python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Utilizes pattern matching and probability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Generates responses based on user input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Demonstrates basic natural language processing concepts</a:t>
            </a: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934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664799-405B-C744-4226-79EDD7308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  <a:latin typeface="Arial"/>
                <a:cs typeface="Arial"/>
              </a:rPr>
              <a:t>Key Components</a:t>
            </a:r>
            <a:endParaRPr lang="en-US" sz="4800" b="1">
              <a:solidFill>
                <a:schemeClr val="bg1"/>
              </a:solidFill>
            </a:endParaRPr>
          </a:p>
          <a:p>
            <a:endParaRPr lang="en-US" sz="4800" b="1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FC170-F8D3-939E-59DF-CC33B2A93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main.py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message_probability(): Calculates match probability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check_all_messages(): Checks input against all patterns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get_response(): Processes user input and returns a response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long_responses.py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Contains longer, more complex responses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Includes an unknown() function for handling unrecognized inputs</a:t>
            </a: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074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3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2A7FC72-CBEA-A2DA-BD9A-BFD4C02A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 sz="4800" b="1">
                <a:solidFill>
                  <a:schemeClr val="bg1"/>
                </a:solidFill>
                <a:latin typeface="Arial"/>
                <a:cs typeface="Arial"/>
              </a:rPr>
              <a:t>How It Works</a:t>
            </a:r>
          </a:p>
          <a:p>
            <a:endParaRPr lang="en-US" sz="4800" b="1">
              <a:solidFill>
                <a:schemeClr val="bg1"/>
              </a:solidFill>
            </a:endParaRP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6735E483-6167-CBB0-8AA0-7CB4315656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1495038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7265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07E470A-25F4-47D0-8FEC-EE9FD606B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220E63-99E1-482A-A0A6-B47EB4BF8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F8610896-EA5E-4BE8-8398-C1AFC049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F44E9794-9C4B-427F-BB50-89D893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18EE54-271A-4FE8-B6B3-D0FCF55A7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ECA6F781-4382-4525-9DA8-9D66605F8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209C186B-2883-498E-A176-6B60F8B51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B7DAB9-5923-2BD9-4C41-D18AF98A2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891712"/>
            <a:ext cx="5309616" cy="5160789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  <a:latin typeface="Arial"/>
                <a:cs typeface="Arial"/>
              </a:rPr>
              <a:t>Code Snippet: </a:t>
            </a:r>
            <a:endParaRPr lang="en-US" sz="4800" b="1">
              <a:solidFill>
                <a:schemeClr val="bg1"/>
              </a:solidFill>
            </a:endParaRPr>
          </a:p>
          <a:p>
            <a:br>
              <a:rPr lang="en-US" sz="4800">
                <a:solidFill>
                  <a:schemeClr val="bg1"/>
                </a:solidFill>
              </a:rPr>
            </a:b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2F7C3-876A-9732-6052-FA3D46458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302" y="891713"/>
            <a:ext cx="4584882" cy="5160790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8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def message_probability(user_message, recognised_words, single_response=False, required_words=[]):</a:t>
            </a:r>
            <a:endParaRPr lang="en-US" sz="1800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    # Logic to compute match score</a:t>
            </a:r>
            <a:endParaRPr lang="en-US" sz="1800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800" b="1">
              <a:solidFill>
                <a:schemeClr val="bg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------------------------------------------------------------------------------------</a:t>
            </a:r>
          </a:p>
          <a:p>
            <a:pPr marL="0" indent="0">
              <a:buNone/>
            </a:pP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def check_all_messages(message):</a:t>
            </a:r>
            <a:endParaRPr lang="en-US" sz="1800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   highest_prob_list = {}</a:t>
            </a:r>
            <a:endParaRPr lang="en-US" sz="1800" b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    # Calls response() for each potential response</a:t>
            </a:r>
            <a:endParaRPr lang="en-US" sz="1800" b="1">
              <a:solidFill>
                <a:schemeClr val="bg1"/>
              </a:solidFill>
            </a:endParaRPr>
          </a:p>
          <a:p>
            <a:endParaRPr lang="en-US" sz="1800">
              <a:solidFill>
                <a:schemeClr val="bg1"/>
              </a:solidFill>
            </a:endParaRPr>
          </a:p>
          <a:p>
            <a:endParaRPr lang="en-US" sz="1800">
              <a:solidFill>
                <a:schemeClr val="bg1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sz="180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5598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3B4D44-9DBA-BD89-4C53-FEDBBEBFC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</a:rPr>
              <a:t>Code Snippet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11E76-9B6F-8011-79ED-71382B91C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1">
                <a:solidFill>
                  <a:schemeClr val="tx2"/>
                </a:solidFill>
                <a:ea typeface="+mn-lt"/>
                <a:cs typeface="+mn-lt"/>
              </a:rPr>
              <a:t>def get_response(user_input):</a:t>
            </a:r>
            <a:endParaRPr lang="en-US" sz="1800" b="1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  <a:ea typeface="+mn-lt"/>
                <a:cs typeface="+mn-lt"/>
              </a:rPr>
              <a:t>    split_message = re.split(r'\s+|[,;?!.-]\s*', user_input.lower())</a:t>
            </a:r>
            <a:endParaRPr lang="en-US" sz="1800" b="1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  <a:ea typeface="+mn-lt"/>
                <a:cs typeface="+mn-lt"/>
              </a:rPr>
              <a:t>  response = check_all_messages(split_message)</a:t>
            </a:r>
            <a:endParaRPr lang="en-US" sz="1800" b="1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800" b="1">
                <a:solidFill>
                  <a:schemeClr val="tx2"/>
                </a:solidFill>
                <a:ea typeface="+mn-lt"/>
                <a:cs typeface="+mn-lt"/>
              </a:rPr>
              <a:t>    return response</a:t>
            </a:r>
            <a:endParaRPr lang="en-US" sz="1800" b="1">
              <a:solidFill>
                <a:schemeClr val="tx2"/>
              </a:solidFill>
            </a:endParaRPr>
          </a:p>
          <a:p>
            <a:endParaRPr lang="en-US" sz="1800" b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599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07E470A-25F4-47D0-8FEC-EE9FD606B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220E63-99E1-482A-A0A6-B47EB4BF8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F8610896-EA5E-4BE8-8398-C1AFC049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F44E9794-9C4B-427F-BB50-89D893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18EE54-271A-4FE8-B6B3-D0FCF55A7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ECA6F781-4382-4525-9DA8-9D66605F8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209C186B-2883-498E-A176-6B60F8B51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469A28-BAED-545D-ACDB-CCD01CDA3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891712"/>
            <a:ext cx="5309616" cy="5160789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A0AE5-A2A3-70DF-FA66-79C6DF2FA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302" y="891713"/>
            <a:ext cx="4584882" cy="51607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1">
                <a:solidFill>
                  <a:schemeClr val="bg1"/>
                </a:solidFill>
                <a:latin typeface="Arial"/>
                <a:cs typeface="Arial"/>
              </a:rPr>
              <a:t>User:</a:t>
            </a:r>
            <a:r>
              <a:rPr lang="en-US" sz="1800">
                <a:solidFill>
                  <a:schemeClr val="bg1"/>
                </a:solidFill>
                <a:latin typeface="Arial"/>
                <a:cs typeface="Arial"/>
              </a:rPr>
              <a:t> Hello, how are you?</a:t>
            </a:r>
            <a:endParaRPr lang="en-US" sz="1800">
              <a:solidFill>
                <a:schemeClr val="bg1"/>
              </a:solidFill>
            </a:endParaRPr>
          </a:p>
          <a:p>
            <a:r>
              <a:rPr lang="en-US" sz="1800" b="1">
                <a:solidFill>
                  <a:schemeClr val="bg1"/>
                </a:solidFill>
                <a:latin typeface="Arial"/>
                <a:cs typeface="Arial"/>
              </a:rPr>
              <a:t>Bot:</a:t>
            </a:r>
            <a:r>
              <a:rPr lang="en-US" sz="1800">
                <a:solidFill>
                  <a:schemeClr val="bg1"/>
                </a:solidFill>
                <a:latin typeface="Arial"/>
                <a:cs typeface="Arial"/>
              </a:rPr>
              <a:t> I'm doing fine, and you?</a:t>
            </a:r>
            <a:endParaRPr lang="en-US" sz="1800">
              <a:solidFill>
                <a:schemeClr val="bg1"/>
              </a:solidFill>
            </a:endParaRPr>
          </a:p>
          <a:p>
            <a:r>
              <a:rPr lang="en-US" sz="1800" b="1">
                <a:solidFill>
                  <a:schemeClr val="bg1"/>
                </a:solidFill>
                <a:latin typeface="Arial"/>
                <a:cs typeface="Arial"/>
              </a:rPr>
              <a:t>User:</a:t>
            </a:r>
            <a:r>
              <a:rPr lang="en-US" sz="1800">
                <a:solidFill>
                  <a:schemeClr val="bg1"/>
                </a:solidFill>
                <a:latin typeface="Arial"/>
                <a:cs typeface="Arial"/>
              </a:rPr>
              <a:t> What do you like to eat?</a:t>
            </a:r>
            <a:endParaRPr lang="en-US" sz="1800">
              <a:solidFill>
                <a:schemeClr val="bg1"/>
              </a:solidFill>
            </a:endParaRPr>
          </a:p>
          <a:p>
            <a:r>
              <a:rPr lang="en-US" sz="1800" b="1">
                <a:solidFill>
                  <a:schemeClr val="bg1"/>
                </a:solidFill>
                <a:latin typeface="Arial"/>
                <a:cs typeface="Arial"/>
              </a:rPr>
              <a:t>Bot:</a:t>
            </a:r>
            <a:r>
              <a:rPr lang="en-US" sz="1800">
                <a:solidFill>
                  <a:schemeClr val="bg1"/>
                </a:solidFill>
                <a:latin typeface="Arial"/>
                <a:cs typeface="Arial"/>
              </a:rPr>
              <a:t> I don't like eating anything because I'm a bot obviously!</a:t>
            </a:r>
            <a:endParaRPr lang="en-US" sz="1800">
              <a:solidFill>
                <a:schemeClr val="bg1"/>
              </a:solidFill>
            </a:endParaRPr>
          </a:p>
          <a:p>
            <a:r>
              <a:rPr lang="en-US" sz="1800" b="1">
                <a:solidFill>
                  <a:schemeClr val="bg1"/>
                </a:solidFill>
                <a:latin typeface="Arial"/>
                <a:cs typeface="Arial"/>
              </a:rPr>
              <a:t>User:</a:t>
            </a:r>
            <a:r>
              <a:rPr lang="en-US" sz="1800">
                <a:solidFill>
                  <a:schemeClr val="bg1"/>
                </a:solidFill>
                <a:latin typeface="Arial"/>
                <a:cs typeface="Arial"/>
              </a:rPr>
              <a:t> Can you give me some advice?</a:t>
            </a:r>
            <a:endParaRPr lang="en-US" sz="1800">
              <a:solidFill>
                <a:schemeClr val="bg1"/>
              </a:solidFill>
            </a:endParaRPr>
          </a:p>
          <a:p>
            <a:r>
              <a:rPr lang="en-US" sz="1800" b="1">
                <a:solidFill>
                  <a:schemeClr val="bg1"/>
                </a:solidFill>
                <a:latin typeface="Arial"/>
                <a:cs typeface="Arial"/>
              </a:rPr>
              <a:t>Bot:</a:t>
            </a:r>
            <a:r>
              <a:rPr lang="en-US" sz="1800">
                <a:solidFill>
                  <a:schemeClr val="bg1"/>
                </a:solidFill>
                <a:latin typeface="Arial"/>
                <a:cs typeface="Arial"/>
              </a:rPr>
              <a:t> If I were you, I would go to the internet and type exactly what you wrote there!</a:t>
            </a:r>
            <a:endParaRPr lang="en-US" sz="1800">
              <a:solidFill>
                <a:schemeClr val="bg1"/>
              </a:solidFill>
            </a:endParaRPr>
          </a:p>
          <a:p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77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CCE7B1-CFA2-D0BE-ED59-1DDDAF8F4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  <a:latin typeface="Arial"/>
                <a:cs typeface="Arial"/>
              </a:rPr>
              <a:t>Future Improvements</a:t>
            </a:r>
            <a:endParaRPr lang="en-US" sz="4800" b="1">
              <a:solidFill>
                <a:schemeClr val="bg1"/>
              </a:solidFill>
            </a:endParaRPr>
          </a:p>
          <a:p>
            <a:endParaRPr lang="en-US" sz="4800" b="1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0A67-49F3-EFD3-59D9-2999F937E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Implement more sophisticated NLP techniques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Integrate machine learning for better response generation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Expand the knowledge base for more diverse conversations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Add context awareness for more natural dialogues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latin typeface="Arial"/>
                <a:cs typeface="Arial"/>
              </a:rPr>
              <a:t>Implement a user interface for easier interaction</a:t>
            </a: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101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9BA93E8-CEB3-A5CD-51C9-A6E6CF0C2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  <a:ea typeface="+mj-lt"/>
                <a:cs typeface="+mj-lt"/>
              </a:rPr>
              <a:t>Testing and Future Improvements</a:t>
            </a: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1DB9D-362E-E10E-AB76-17A5899EA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1">
                <a:solidFill>
                  <a:schemeClr val="tx2"/>
                </a:solidFill>
                <a:ea typeface="+mn-lt"/>
                <a:cs typeface="+mn-lt"/>
              </a:rPr>
              <a:t>Main Points</a:t>
            </a:r>
            <a:r>
              <a:rPr lang="en-US" sz="1800">
                <a:solidFill>
                  <a:schemeClr val="tx2"/>
                </a:solidFill>
                <a:ea typeface="+mn-lt"/>
                <a:cs typeface="+mn-lt"/>
              </a:rPr>
              <a:t>: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ea typeface="+mn-lt"/>
                <a:cs typeface="+mn-lt"/>
              </a:rPr>
              <a:t>Code runs in an infinite loop, allowing continuous conversation testing.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ea typeface="+mn-lt"/>
                <a:cs typeface="+mn-lt"/>
              </a:rPr>
              <a:t>Limitations:</a:t>
            </a:r>
            <a:endParaRPr lang="en-US" sz="1800">
              <a:solidFill>
                <a:schemeClr val="tx2"/>
              </a:solidFill>
            </a:endParaRPr>
          </a:p>
          <a:p>
            <a:pPr lvl="1"/>
            <a:r>
              <a:rPr lang="en-US" sz="1800">
                <a:solidFill>
                  <a:schemeClr val="tx2"/>
                </a:solidFill>
                <a:ea typeface="+mn-lt"/>
                <a:cs typeface="+mn-lt"/>
              </a:rPr>
              <a:t>Can only handle predefined inputs.</a:t>
            </a:r>
            <a:endParaRPr lang="en-US" sz="1800">
              <a:solidFill>
                <a:schemeClr val="tx2"/>
              </a:solidFill>
            </a:endParaRPr>
          </a:p>
          <a:p>
            <a:pPr lvl="1"/>
            <a:r>
              <a:rPr lang="en-US" sz="1800">
                <a:solidFill>
                  <a:schemeClr val="tx2"/>
                </a:solidFill>
                <a:ea typeface="+mn-lt"/>
                <a:cs typeface="+mn-lt"/>
              </a:rPr>
              <a:t>No dynamic learning or adaptability.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en-US" sz="1800">
                <a:solidFill>
                  <a:schemeClr val="tx2"/>
                </a:solidFill>
                <a:ea typeface="+mn-lt"/>
                <a:cs typeface="+mn-lt"/>
              </a:rPr>
              <a:t>Future improvements could involve:</a:t>
            </a:r>
            <a:endParaRPr lang="en-US" sz="1800">
              <a:solidFill>
                <a:schemeClr val="tx2"/>
              </a:solidFill>
            </a:endParaRPr>
          </a:p>
          <a:p>
            <a:pPr lvl="1"/>
            <a:r>
              <a:rPr lang="en-US" sz="1800">
                <a:solidFill>
                  <a:schemeClr val="tx2"/>
                </a:solidFill>
                <a:ea typeface="+mn-lt"/>
                <a:cs typeface="+mn-lt"/>
              </a:rPr>
              <a:t>Adding Natural Language Processing (NLP) for better understanding.</a:t>
            </a:r>
            <a:endParaRPr lang="en-US" sz="1800">
              <a:solidFill>
                <a:schemeClr val="tx2"/>
              </a:solidFill>
            </a:endParaRPr>
          </a:p>
          <a:p>
            <a:pPr lvl="1"/>
            <a:r>
              <a:rPr lang="en-US" sz="1800">
                <a:solidFill>
                  <a:schemeClr val="tx2"/>
                </a:solidFill>
                <a:ea typeface="+mn-lt"/>
                <a:cs typeface="+mn-lt"/>
              </a:rPr>
              <a:t>Machine learning for adaptive responses.</a:t>
            </a:r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639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Rule-Based Chatbot Implementation</vt:lpstr>
      <vt:lpstr>Project Overview</vt:lpstr>
      <vt:lpstr>Key Components </vt:lpstr>
      <vt:lpstr>How It Works </vt:lpstr>
      <vt:lpstr>Code Snippet:   </vt:lpstr>
      <vt:lpstr>Code Snippet</vt:lpstr>
      <vt:lpstr>Demo</vt:lpstr>
      <vt:lpstr>Future Improvements </vt:lpstr>
      <vt:lpstr>Testing and Future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82</cp:revision>
  <dcterms:created xsi:type="dcterms:W3CDTF">2024-10-18T17:21:09Z</dcterms:created>
  <dcterms:modified xsi:type="dcterms:W3CDTF">2024-10-20T14:57:38Z</dcterms:modified>
</cp:coreProperties>
</file>

<file path=docProps/thumbnail.jpeg>
</file>